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Arial Bold" charset="1" panose="020B0704020202020204"/>
      <p:regular r:id="rId7"/>
    </p:embeddedFont>
    <p:embeddedFont>
      <p:font typeface="Calibri (MS) Bold" charset="1" panose="020F070203040403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7150" y="2548890"/>
            <a:ext cx="4415790" cy="7658100"/>
            <a:chOff x="0" y="0"/>
            <a:chExt cx="5887720" cy="10210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87720" cy="10210800"/>
            </a:xfrm>
            <a:custGeom>
              <a:avLst/>
              <a:gdLst/>
              <a:ahLst/>
              <a:cxnLst/>
              <a:rect r="r" b="b" t="t" l="l"/>
              <a:pathLst>
                <a:path h="10210800" w="5887720">
                  <a:moveTo>
                    <a:pt x="0" y="0"/>
                  </a:moveTo>
                  <a:lnTo>
                    <a:pt x="5887720" y="0"/>
                  </a:lnTo>
                  <a:lnTo>
                    <a:pt x="5887720" y="10210800"/>
                  </a:lnTo>
                  <a:lnTo>
                    <a:pt x="0" y="10210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2260" t="0" r="-52260" b="54042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4532243" y="2505408"/>
            <a:ext cx="4522308" cy="507835"/>
            <a:chOff x="0" y="0"/>
            <a:chExt cx="6029744" cy="67711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029706" cy="677164"/>
            </a:xfrm>
            <a:custGeom>
              <a:avLst/>
              <a:gdLst/>
              <a:ahLst/>
              <a:cxnLst/>
              <a:rect r="r" b="b" t="t" l="l"/>
              <a:pathLst>
                <a:path h="677164" w="6029706">
                  <a:moveTo>
                    <a:pt x="0" y="0"/>
                  </a:moveTo>
                  <a:lnTo>
                    <a:pt x="6029706" y="0"/>
                  </a:lnTo>
                  <a:lnTo>
                    <a:pt x="6029706" y="677164"/>
                  </a:lnTo>
                  <a:lnTo>
                    <a:pt x="0" y="6771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23506" r="0" b="-123498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35243" y="2036445"/>
            <a:ext cx="4382329" cy="476250"/>
            <a:chOff x="0" y="0"/>
            <a:chExt cx="5843105" cy="635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843143" cy="635000"/>
            </a:xfrm>
            <a:custGeom>
              <a:avLst/>
              <a:gdLst/>
              <a:ahLst/>
              <a:cxnLst/>
              <a:rect r="r" b="b" t="t" l="l"/>
              <a:pathLst>
                <a:path h="635000" w="5843143">
                  <a:moveTo>
                    <a:pt x="0" y="0"/>
                  </a:moveTo>
                  <a:lnTo>
                    <a:pt x="5843143" y="0"/>
                  </a:lnTo>
                  <a:lnTo>
                    <a:pt x="5843143" y="635000"/>
                  </a:lnTo>
                  <a:lnTo>
                    <a:pt x="0" y="635000"/>
                  </a:lnTo>
                  <a:close/>
                </a:path>
              </a:pathLst>
            </a:custGeom>
            <a:solidFill>
              <a:srgbClr val="203864"/>
            </a:solidFill>
            <a:ln w="19050" cap="sq">
              <a:solidFill>
                <a:srgbClr val="203864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5843105" cy="644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INTRODUCTION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4768" y="6113145"/>
            <a:ext cx="4493895" cy="4093845"/>
            <a:chOff x="0" y="0"/>
            <a:chExt cx="5991860" cy="54584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991860" cy="5458460"/>
            </a:xfrm>
            <a:custGeom>
              <a:avLst/>
              <a:gdLst/>
              <a:ahLst/>
              <a:cxnLst/>
              <a:rect r="r" b="b" t="t" l="l"/>
              <a:pathLst>
                <a:path h="5458460" w="5991860">
                  <a:moveTo>
                    <a:pt x="0" y="0"/>
                  </a:moveTo>
                  <a:lnTo>
                    <a:pt x="5991860" y="0"/>
                  </a:lnTo>
                  <a:lnTo>
                    <a:pt x="5991860" y="5458460"/>
                  </a:lnTo>
                  <a:lnTo>
                    <a:pt x="0" y="54584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6881" t="0" r="-66881" b="0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104662" y="6925504"/>
            <a:ext cx="9023899" cy="476250"/>
            <a:chOff x="0" y="0"/>
            <a:chExt cx="12031866" cy="635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031853" cy="635000"/>
            </a:xfrm>
            <a:custGeom>
              <a:avLst/>
              <a:gdLst/>
              <a:ahLst/>
              <a:cxnLst/>
              <a:rect r="r" b="b" t="t" l="l"/>
              <a:pathLst>
                <a:path h="635000" w="12031853">
                  <a:moveTo>
                    <a:pt x="0" y="0"/>
                  </a:moveTo>
                  <a:lnTo>
                    <a:pt x="12031853" y="0"/>
                  </a:lnTo>
                  <a:lnTo>
                    <a:pt x="12031853" y="635000"/>
                  </a:lnTo>
                  <a:lnTo>
                    <a:pt x="0" y="635000"/>
                  </a:lnTo>
                  <a:close/>
                </a:path>
              </a:pathLst>
            </a:custGeom>
            <a:solidFill>
              <a:srgbClr val="203864"/>
            </a:solidFill>
            <a:ln w="19050" cap="sq">
              <a:solidFill>
                <a:srgbClr val="203864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12031866" cy="644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CONCLUSION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603432" y="2022596"/>
            <a:ext cx="4382329" cy="476250"/>
            <a:chOff x="0" y="0"/>
            <a:chExt cx="5843105" cy="635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843143" cy="635000"/>
            </a:xfrm>
            <a:custGeom>
              <a:avLst/>
              <a:gdLst/>
              <a:ahLst/>
              <a:cxnLst/>
              <a:rect r="r" b="b" t="t" l="l"/>
              <a:pathLst>
                <a:path h="635000" w="5843143">
                  <a:moveTo>
                    <a:pt x="0" y="0"/>
                  </a:moveTo>
                  <a:lnTo>
                    <a:pt x="5843143" y="0"/>
                  </a:lnTo>
                  <a:lnTo>
                    <a:pt x="5843143" y="635000"/>
                  </a:lnTo>
                  <a:lnTo>
                    <a:pt x="0" y="635000"/>
                  </a:lnTo>
                  <a:close/>
                </a:path>
              </a:pathLst>
            </a:custGeom>
            <a:solidFill>
              <a:srgbClr val="203864"/>
            </a:solidFill>
            <a:ln w="19050" cap="sq">
              <a:solidFill>
                <a:srgbClr val="20386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5843105" cy="644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MATERIALS / METHODS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104662" y="2022596"/>
            <a:ext cx="8964263" cy="476250"/>
            <a:chOff x="0" y="0"/>
            <a:chExt cx="11952351" cy="635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952351" cy="635000"/>
            </a:xfrm>
            <a:custGeom>
              <a:avLst/>
              <a:gdLst/>
              <a:ahLst/>
              <a:cxnLst/>
              <a:rect r="r" b="b" t="t" l="l"/>
              <a:pathLst>
                <a:path h="635000" w="11952351">
                  <a:moveTo>
                    <a:pt x="0" y="0"/>
                  </a:moveTo>
                  <a:lnTo>
                    <a:pt x="11952351" y="0"/>
                  </a:lnTo>
                  <a:lnTo>
                    <a:pt x="11952351" y="635000"/>
                  </a:lnTo>
                  <a:lnTo>
                    <a:pt x="0" y="635000"/>
                  </a:lnTo>
                  <a:close/>
                </a:path>
              </a:pathLst>
            </a:custGeom>
            <a:solidFill>
              <a:srgbClr val="203864"/>
            </a:solidFill>
            <a:ln w="19050" cap="sq">
              <a:solidFill>
                <a:srgbClr val="20386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11952351" cy="6445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RESULTS &amp; DISCUSSION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144000" y="2573812"/>
            <a:ext cx="8944928" cy="4276725"/>
            <a:chOff x="0" y="0"/>
            <a:chExt cx="11926570" cy="57023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926570" cy="5702300"/>
            </a:xfrm>
            <a:custGeom>
              <a:avLst/>
              <a:gdLst/>
              <a:ahLst/>
              <a:cxnLst/>
              <a:rect r="r" b="b" t="t" l="l"/>
              <a:pathLst>
                <a:path h="5702300" w="11926570">
                  <a:moveTo>
                    <a:pt x="0" y="0"/>
                  </a:moveTo>
                  <a:lnTo>
                    <a:pt x="11926570" y="0"/>
                  </a:lnTo>
                  <a:lnTo>
                    <a:pt x="11926570" y="5702300"/>
                  </a:lnTo>
                  <a:lnTo>
                    <a:pt x="0" y="57023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344" t="0" r="-11344" b="0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9173528" y="7403782"/>
            <a:ext cx="8885872" cy="2804160"/>
            <a:chOff x="0" y="0"/>
            <a:chExt cx="11847830" cy="373888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1847830" cy="3738880"/>
            </a:xfrm>
            <a:custGeom>
              <a:avLst/>
              <a:gdLst/>
              <a:ahLst/>
              <a:cxnLst/>
              <a:rect r="r" b="b" t="t" l="l"/>
              <a:pathLst>
                <a:path h="3738880" w="11847830">
                  <a:moveTo>
                    <a:pt x="0" y="0"/>
                  </a:moveTo>
                  <a:lnTo>
                    <a:pt x="11847830" y="0"/>
                  </a:lnTo>
                  <a:lnTo>
                    <a:pt x="11847830" y="3738880"/>
                  </a:lnTo>
                  <a:lnTo>
                    <a:pt x="0" y="37388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1744" r="0" b="-11744"/>
              </a:stretch>
            </a:blipFill>
            <a:ln cap="sq">
              <a:noFill/>
              <a:prstDash val="solid"/>
              <a:miter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4074424" y="33452"/>
            <a:ext cx="11298355" cy="1772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TITLE : 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Name : 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Institute : 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25196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ABS No :</a:t>
            </a:r>
          </a:p>
          <a:p>
            <a:pPr algn="l">
              <a:lnSpc>
                <a:spcPts val="3240"/>
              </a:lnSpc>
            </a:pPr>
          </a:p>
        </p:txBody>
      </p:sp>
      <p:grpSp>
        <p:nvGrpSpPr>
          <p:cNvPr name="Group 25" id="25"/>
          <p:cNvGrpSpPr/>
          <p:nvPr/>
        </p:nvGrpSpPr>
        <p:grpSpPr>
          <a:xfrm rot="0">
            <a:off x="4538662" y="2573812"/>
            <a:ext cx="4415790" cy="7658100"/>
            <a:chOff x="0" y="0"/>
            <a:chExt cx="5887720" cy="10210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5887720" cy="10210800"/>
            </a:xfrm>
            <a:custGeom>
              <a:avLst/>
              <a:gdLst/>
              <a:ahLst/>
              <a:cxnLst/>
              <a:rect r="r" b="b" t="t" l="l"/>
              <a:pathLst>
                <a:path h="10210800" w="5887720">
                  <a:moveTo>
                    <a:pt x="0" y="0"/>
                  </a:moveTo>
                  <a:lnTo>
                    <a:pt x="5887720" y="0"/>
                  </a:lnTo>
                  <a:lnTo>
                    <a:pt x="5887720" y="10210800"/>
                  </a:lnTo>
                  <a:lnTo>
                    <a:pt x="0" y="10210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2260" t="0" r="-52260" b="54042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9173528" y="7428705"/>
            <a:ext cx="8944928" cy="2803207"/>
            <a:chOff x="0" y="0"/>
            <a:chExt cx="11926570" cy="373761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1926570" cy="3737610"/>
            </a:xfrm>
            <a:custGeom>
              <a:avLst/>
              <a:gdLst/>
              <a:ahLst/>
              <a:cxnLst/>
              <a:rect r="r" b="b" t="t" l="l"/>
              <a:pathLst>
                <a:path h="3737610" w="11926570">
                  <a:moveTo>
                    <a:pt x="0" y="0"/>
                  </a:moveTo>
                  <a:lnTo>
                    <a:pt x="11926570" y="0"/>
                  </a:lnTo>
                  <a:lnTo>
                    <a:pt x="11926570" y="3737610"/>
                  </a:lnTo>
                  <a:lnTo>
                    <a:pt x="0" y="373761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344" t="0" r="-11344" b="-52565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99962" y="279183"/>
            <a:ext cx="3365154" cy="1527129"/>
            <a:chOff x="0" y="0"/>
            <a:chExt cx="4486873" cy="2036171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450472" cy="2009528"/>
            </a:xfrm>
            <a:custGeom>
              <a:avLst/>
              <a:gdLst/>
              <a:ahLst/>
              <a:cxnLst/>
              <a:rect r="r" b="b" t="t" l="l"/>
              <a:pathLst>
                <a:path h="2009528" w="4450472">
                  <a:moveTo>
                    <a:pt x="0" y="0"/>
                  </a:moveTo>
                  <a:lnTo>
                    <a:pt x="4450472" y="0"/>
                  </a:lnTo>
                  <a:lnTo>
                    <a:pt x="4450472" y="2009528"/>
                  </a:lnTo>
                  <a:lnTo>
                    <a:pt x="0" y="2009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3846704" y="487582"/>
              <a:ext cx="302756" cy="321674"/>
            </a:xfrm>
            <a:custGeom>
              <a:avLst/>
              <a:gdLst/>
              <a:ahLst/>
              <a:cxnLst/>
              <a:rect r="r" b="b" t="t" l="l"/>
              <a:pathLst>
                <a:path h="321674" w="302756">
                  <a:moveTo>
                    <a:pt x="0" y="0"/>
                  </a:moveTo>
                  <a:lnTo>
                    <a:pt x="302756" y="0"/>
                  </a:lnTo>
                  <a:lnTo>
                    <a:pt x="302756" y="321673"/>
                  </a:lnTo>
                  <a:lnTo>
                    <a:pt x="0" y="3216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26" r="-28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648250" y="853355"/>
              <a:ext cx="2692070" cy="944253"/>
            </a:xfrm>
            <a:custGeom>
              <a:avLst/>
              <a:gdLst/>
              <a:ahLst/>
              <a:cxnLst/>
              <a:rect r="r" b="b" t="t" l="l"/>
              <a:pathLst>
                <a:path h="944253" w="2692070">
                  <a:moveTo>
                    <a:pt x="0" y="0"/>
                  </a:moveTo>
                  <a:lnTo>
                    <a:pt x="2692070" y="0"/>
                  </a:lnTo>
                  <a:lnTo>
                    <a:pt x="2692070" y="944253"/>
                  </a:lnTo>
                  <a:lnTo>
                    <a:pt x="0" y="944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3752682" y="1072220"/>
              <a:ext cx="734190" cy="963952"/>
            </a:xfrm>
            <a:custGeom>
              <a:avLst/>
              <a:gdLst/>
              <a:ahLst/>
              <a:cxnLst/>
              <a:rect r="r" b="b" t="t" l="l"/>
              <a:pathLst>
                <a:path h="963952" w="734190">
                  <a:moveTo>
                    <a:pt x="0" y="0"/>
                  </a:moveTo>
                  <a:lnTo>
                    <a:pt x="734191" y="0"/>
                  </a:lnTo>
                  <a:lnTo>
                    <a:pt x="734191" y="963951"/>
                  </a:lnTo>
                  <a:lnTo>
                    <a:pt x="0" y="9639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34" id="34"/>
          <p:cNvSpPr/>
          <p:nvPr/>
        </p:nvSpPr>
        <p:spPr>
          <a:xfrm flipH="false" flipV="false" rot="0">
            <a:off x="16246087" y="100127"/>
            <a:ext cx="1706185" cy="1706185"/>
          </a:xfrm>
          <a:custGeom>
            <a:avLst/>
            <a:gdLst/>
            <a:ahLst/>
            <a:cxnLst/>
            <a:rect r="r" b="b" t="t" l="l"/>
            <a:pathLst>
              <a:path h="1706185" w="1706185">
                <a:moveTo>
                  <a:pt x="0" y="0"/>
                </a:moveTo>
                <a:lnTo>
                  <a:pt x="1706185" y="0"/>
                </a:lnTo>
                <a:lnTo>
                  <a:pt x="1706185" y="1706184"/>
                </a:lnTo>
                <a:lnTo>
                  <a:pt x="0" y="1706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DAHLnnJGadg</dc:identifier>
  <dcterms:modified xsi:type="dcterms:W3CDTF">2011-08-01T06:04:30Z</dcterms:modified>
  <cp:revision>1</cp:revision>
  <dc:title>eposter_template.pptx</dc:title>
</cp:coreProperties>
</file>