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93196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07672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473473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9707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31482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5394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621268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2502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4936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92026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5897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B11A3-C960-4581-8168-CBFE13728F27}" type="datetimeFigureOut">
              <a:rPr lang="en-IN" smtClean="0"/>
              <a:pPr/>
              <a:t>10-10-2026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97E8B-186B-4565-B8D5-33E1B0C03D3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093291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ocshape1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1163781" cy="12330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docshape12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011" y="5999649"/>
            <a:ext cx="878205" cy="8007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docshape10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56799"/>
            <a:ext cx="637309" cy="744598"/>
          </a:xfrm>
          <a:prstGeom prst="rect">
            <a:avLst/>
          </a:prstGeom>
          <a:noFill/>
          <a:extLst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endParaRPr lang="en-IN" dirty="0"/>
          </a:p>
        </p:txBody>
      </p:sp>
      <p:pic>
        <p:nvPicPr>
          <p:cNvPr id="11" name="docshape13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689" y="6056799"/>
            <a:ext cx="761365" cy="7435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64287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Wwelc</dc:title>
  <dc:creator>Admin</dc:creator>
  <cp:lastModifiedBy>PSGH</cp:lastModifiedBy>
  <cp:revision>7</cp:revision>
  <dcterms:created xsi:type="dcterms:W3CDTF">2026-09-29T22:25:47Z</dcterms:created>
  <dcterms:modified xsi:type="dcterms:W3CDTF">2026-10-10T09:57:26Z</dcterms:modified>
</cp:coreProperties>
</file>