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2544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25" cy="763625"/>
          </a:xfrm>
          <a:prstGeom prst="rect">
            <a:avLst/>
          </a:prstGeom>
        </p:spPr>
        <p:txBody>
          <a:bodyPr spcFirstLastPara="1" wrap="square" lIns="101567" tIns="101567" rIns="101567" bIns="10156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9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25" cy="4555188"/>
          </a:xfrm>
          <a:prstGeom prst="rect">
            <a:avLst/>
          </a:prstGeom>
        </p:spPr>
        <p:txBody>
          <a:bodyPr spcFirstLastPara="1" wrap="square" lIns="101567" tIns="101567" rIns="101567" bIns="101567" anchor="t" anchorCtr="0">
            <a:noAutofit/>
          </a:bodyPr>
          <a:lstStyle>
            <a:lvl1pPr marL="95235" lvl="0" indent="-174597">
              <a:spcBef>
                <a:spcPts val="0"/>
              </a:spcBef>
              <a:spcAft>
                <a:spcPts val="0"/>
              </a:spcAft>
              <a:buSzPts val="9600"/>
              <a:buChar char="●"/>
              <a:defRPr/>
            </a:lvl1pPr>
            <a:lvl2pPr marL="190470" lvl="1" indent="-146820">
              <a:spcBef>
                <a:spcPts val="1771"/>
              </a:spcBef>
              <a:spcAft>
                <a:spcPts val="0"/>
              </a:spcAft>
              <a:buSzPts val="7500"/>
              <a:buChar char="○"/>
              <a:defRPr/>
            </a:lvl2pPr>
            <a:lvl3pPr marL="285704" lvl="2" indent="-146820">
              <a:spcBef>
                <a:spcPts val="1771"/>
              </a:spcBef>
              <a:spcAft>
                <a:spcPts val="0"/>
              </a:spcAft>
              <a:buSzPts val="7500"/>
              <a:buChar char="■"/>
              <a:defRPr/>
            </a:lvl3pPr>
            <a:lvl4pPr marL="380939" lvl="3" indent="-146820">
              <a:spcBef>
                <a:spcPts val="1771"/>
              </a:spcBef>
              <a:spcAft>
                <a:spcPts val="0"/>
              </a:spcAft>
              <a:buSzPts val="7500"/>
              <a:buChar char="●"/>
              <a:defRPr/>
            </a:lvl4pPr>
            <a:lvl5pPr marL="476174" lvl="4" indent="-146820">
              <a:spcBef>
                <a:spcPts val="1771"/>
              </a:spcBef>
              <a:spcAft>
                <a:spcPts val="0"/>
              </a:spcAft>
              <a:buSzPts val="7500"/>
              <a:buChar char="○"/>
              <a:defRPr/>
            </a:lvl5pPr>
            <a:lvl6pPr marL="571409" lvl="5" indent="-146820">
              <a:spcBef>
                <a:spcPts val="1771"/>
              </a:spcBef>
              <a:spcAft>
                <a:spcPts val="0"/>
              </a:spcAft>
              <a:buSzPts val="7500"/>
              <a:buChar char="■"/>
              <a:defRPr/>
            </a:lvl6pPr>
            <a:lvl7pPr marL="666643" lvl="6" indent="-146820">
              <a:spcBef>
                <a:spcPts val="1771"/>
              </a:spcBef>
              <a:spcAft>
                <a:spcPts val="0"/>
              </a:spcAft>
              <a:buSzPts val="7500"/>
              <a:buChar char="●"/>
              <a:defRPr/>
            </a:lvl7pPr>
            <a:lvl8pPr marL="761878" lvl="7" indent="-146820">
              <a:spcBef>
                <a:spcPts val="1771"/>
              </a:spcBef>
              <a:spcAft>
                <a:spcPts val="0"/>
              </a:spcAft>
              <a:buSzPts val="7500"/>
              <a:buChar char="○"/>
              <a:defRPr/>
            </a:lvl8pPr>
            <a:lvl9pPr marL="857113" lvl="8" indent="-146820">
              <a:spcBef>
                <a:spcPts val="1771"/>
              </a:spcBef>
              <a:spcAft>
                <a:spcPts val="1771"/>
              </a:spcAft>
              <a:buSzPts val="75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88" cy="524813"/>
          </a:xfrm>
          <a:prstGeom prst="rect">
            <a:avLst/>
          </a:prstGeom>
        </p:spPr>
        <p:txBody>
          <a:bodyPr spcFirstLastPara="1" wrap="square" lIns="101567" tIns="101567" rIns="101567" bIns="101567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25" cy="1122375"/>
          </a:xfrm>
          <a:prstGeom prst="rect">
            <a:avLst/>
          </a:prstGeom>
        </p:spPr>
        <p:txBody>
          <a:bodyPr spcFirstLastPara="1" wrap="square" lIns="101567" tIns="101567" rIns="101567" bIns="101567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200"/>
              <a:buNone/>
              <a:defRPr sz="4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688" cy="524813"/>
          </a:xfrm>
          <a:prstGeom prst="rect">
            <a:avLst/>
          </a:prstGeom>
        </p:spPr>
        <p:txBody>
          <a:bodyPr spcFirstLastPara="1" wrap="square" lIns="101567" tIns="101567" rIns="101567" bIns="101567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ocshape1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98" y="119177"/>
            <a:ext cx="821924" cy="8056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55;p13"/>
          <p:cNvSpPr/>
          <p:nvPr/>
        </p:nvSpPr>
        <p:spPr>
          <a:xfrm>
            <a:off x="1186962" y="73024"/>
            <a:ext cx="6504663" cy="89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9044" tIns="19044" rIns="19044" bIns="19044" anchor="ctr" anchorCtr="0">
            <a:noAutofit/>
          </a:bodyPr>
          <a:lstStyle/>
          <a:p>
            <a:r>
              <a:rPr lang="en-US" dirty="0" smtClean="0"/>
              <a:t>Title </a:t>
            </a:r>
            <a:endParaRPr dirty="0"/>
          </a:p>
        </p:txBody>
      </p:sp>
      <p:sp>
        <p:nvSpPr>
          <p:cNvPr id="6" name="Google Shape;60;p13"/>
          <p:cNvSpPr txBox="1"/>
          <p:nvPr/>
        </p:nvSpPr>
        <p:spPr>
          <a:xfrm>
            <a:off x="1606562" y="235105"/>
            <a:ext cx="6085063" cy="59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44" tIns="19044" rIns="19044" bIns="19044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1600" dirty="0" smtClean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1600" dirty="0" smtClean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TITLE </a:t>
            </a:r>
            <a:endParaRPr lang="en-US" sz="16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" name="Google Shape;58;p13"/>
          <p:cNvSpPr/>
          <p:nvPr/>
        </p:nvSpPr>
        <p:spPr>
          <a:xfrm>
            <a:off x="467908" y="1136355"/>
            <a:ext cx="7914091" cy="5384607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19044" tIns="19044" rIns="19044" bIns="19044" anchor="ctr" anchorCtr="0">
            <a:noAutofit/>
          </a:bodyPr>
          <a:lstStyle/>
          <a:p>
            <a:endParaRPr/>
          </a:p>
        </p:txBody>
      </p:sp>
      <p:pic>
        <p:nvPicPr>
          <p:cNvPr id="10" name="docshape12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624" y="119177"/>
            <a:ext cx="670815" cy="6295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9398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slm.org.in/con2022/images/e-poster-sam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08" y="0"/>
            <a:ext cx="6242538" cy="71510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84649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PSGH</dc:creator>
  <cp:lastModifiedBy>PSGH</cp:lastModifiedBy>
  <cp:revision>3</cp:revision>
  <dcterms:created xsi:type="dcterms:W3CDTF">2006-08-16T00:00:00Z</dcterms:created>
  <dcterms:modified xsi:type="dcterms:W3CDTF">2026-10-10T09:58:26Z</dcterms:modified>
</cp:coreProperties>
</file>